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29A86-8420-4B7E-B821-55ED250E2CA5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78CF4-2B5C-42CB-AF13-8D054CAA0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4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0577-227F-4277-93BD-1C4E57E476DB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14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2F3F-F9A0-497F-BCAC-F311C0EC7AA3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37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AB5-E6BA-46AD-83F7-9F928D81DE67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2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A00F-834D-4E92-90BC-3D79CF91111E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9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9F85-F94A-4D04-85B6-B77C2734B047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12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C081-4C59-4310-9AB4-389EC1CD0294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07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E56A-7B39-4AD5-9511-61E8EF015AC0}" type="datetime1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1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9240-0A0F-4AB2-9602-7768061939CF}" type="datetime1">
              <a:rPr lang="de-DE" smtClean="0"/>
              <a:t>22.10.2019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1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9838-AB11-4A9D-9228-8D079C419A9C}" type="datetime1">
              <a:rPr lang="de-DE" smtClean="0"/>
              <a:t>22.10.2019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59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6923-9F5E-4E0F-B4DB-E7E96C19BC51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67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35B4-A520-4613-83A6-3C0174C6628B}" type="datetime1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9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D47D-90A0-4A0B-A310-C8FF6CF77D99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B9C3-C178-4A7D-94E8-E30CB78042B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418" y="365125"/>
            <a:ext cx="1937759" cy="12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richtig Präsentieren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Profilunterricht Klasse </a:t>
            </a:r>
            <a:r>
              <a:rPr lang="de-DE" dirty="0" smtClean="0"/>
              <a:t>6</a:t>
            </a:r>
          </a:p>
          <a:p>
            <a:r>
              <a:rPr lang="de-DE" dirty="0" err="1" smtClean="0"/>
              <a:t>U.Hegenbarth</a:t>
            </a:r>
            <a:r>
              <a:rPr lang="de-DE" dirty="0" smtClean="0"/>
              <a:t>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01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Folienmaster einrichten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15942" y="1825625"/>
            <a:ext cx="4337857" cy="4351338"/>
          </a:xfrm>
        </p:spPr>
        <p:txBody>
          <a:bodyPr/>
          <a:lstStyle/>
          <a:p>
            <a:r>
              <a:rPr lang="de-DE" dirty="0" smtClean="0"/>
              <a:t>Ansicht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Folienmaster</a:t>
            </a:r>
          </a:p>
          <a:p>
            <a:r>
              <a:rPr lang="de-DE" dirty="0" smtClean="0"/>
              <a:t>oberste Folie wählen</a:t>
            </a:r>
            <a:endParaRPr lang="de-DE" dirty="0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14" y="1458208"/>
            <a:ext cx="5628571" cy="142857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t="8447"/>
          <a:stretch/>
        </p:blipFill>
        <p:spPr>
          <a:xfrm>
            <a:off x="995714" y="3362287"/>
            <a:ext cx="2271579" cy="306666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952" y="3362287"/>
            <a:ext cx="2133333" cy="3066667"/>
          </a:xfrm>
          <a:prstGeom prst="rect">
            <a:avLst/>
          </a:prstGeom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4D9E-4040-4258-8066-CF33C4362A9D}" type="datetime1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2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Animation einrichten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2" y="2527069"/>
            <a:ext cx="3668247" cy="354855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814" y="2527069"/>
            <a:ext cx="3717533" cy="354855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501" y="829416"/>
            <a:ext cx="5604920" cy="356676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1619" y="4510296"/>
            <a:ext cx="2228571" cy="1666667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2F13-0310-4996-9D33-E14FDE484222}" type="datetime1">
              <a:rPr lang="de-DE" smtClean="0"/>
              <a:t>22.10.2019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Kopf- und Fußzeile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95" y="1424949"/>
            <a:ext cx="6038095" cy="1209524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4FFDC-8291-4F0A-92A6-E662DE84EC90}" type="datetime1">
              <a:rPr lang="de-DE" smtClean="0"/>
              <a:t>22.10.2019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4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284" y="2428561"/>
            <a:ext cx="5980952" cy="3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Hintergrundbild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E81A-520F-40B4-86E5-EBB0308FCFB3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444" y="1308731"/>
            <a:ext cx="9638095" cy="504761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19" y="1646238"/>
            <a:ext cx="4247619" cy="32857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19" y="5050323"/>
            <a:ext cx="9876190" cy="1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Animation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DEE6-55A2-47D4-B075-E15E11E74859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6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73" y="1494164"/>
            <a:ext cx="2780952" cy="135238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414" y="2315580"/>
            <a:ext cx="2590476" cy="168571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116" y="2315580"/>
            <a:ext cx="2619048" cy="2028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9220" y="2315580"/>
            <a:ext cx="2609524" cy="21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2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</a:p>
          <a:p>
            <a:r>
              <a:rPr lang="de-DE" dirty="0" smtClean="0"/>
              <a:t>b</a:t>
            </a:r>
          </a:p>
          <a:p>
            <a:r>
              <a:rPr lang="de-DE" dirty="0" smtClean="0"/>
              <a:t>c</a:t>
            </a:r>
          </a:p>
          <a:p>
            <a:r>
              <a:rPr lang="de-DE" dirty="0" smtClean="0"/>
              <a:t>d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8E30-C22D-4525-9B55-3B93DC0B07A0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8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Kriterien für eine gute Präsentation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Schrift ist gut lesbar (Schriftart, -farbe, -stil, -größe)</a:t>
            </a:r>
          </a:p>
          <a:p>
            <a:r>
              <a:rPr lang="de-DE" dirty="0" smtClean="0"/>
              <a:t>Hintergrund dezent (Transparenz)</a:t>
            </a:r>
          </a:p>
          <a:p>
            <a:r>
              <a:rPr lang="de-DE" dirty="0" smtClean="0"/>
              <a:t>Animation nicht aufdringlich, nur eine Art verwenden</a:t>
            </a:r>
          </a:p>
          <a:p>
            <a:r>
              <a:rPr lang="de-DE" dirty="0" smtClean="0"/>
              <a:t>maximal 7 Stichpunkte (Wortgruppen), niemals Sätze</a:t>
            </a:r>
          </a:p>
          <a:p>
            <a:r>
              <a:rPr lang="de-DE" dirty="0" smtClean="0"/>
              <a:t>sprich langsam, deutlich, möglichst frei</a:t>
            </a:r>
          </a:p>
          <a:p>
            <a:r>
              <a:rPr lang="de-DE" dirty="0" smtClean="0"/>
              <a:t>lies nicht vom Stichwortzettel ab</a:t>
            </a:r>
          </a:p>
          <a:p>
            <a:r>
              <a:rPr lang="de-DE" dirty="0" smtClean="0"/>
              <a:t>schau nicht auf die Präsentation (seitlich oder hinter dir) sondern ins Publikum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C44-2804-4C83-A7D7-FF66E436A9E5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2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Tastenkombinationen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Strg + C	Kopieren</a:t>
            </a:r>
          </a:p>
          <a:p>
            <a:r>
              <a:rPr lang="de-DE" dirty="0" err="1" smtClean="0"/>
              <a:t>Str</a:t>
            </a:r>
            <a:r>
              <a:rPr lang="de-DE" dirty="0" smtClean="0"/>
              <a:t> + V	Einfügen</a:t>
            </a:r>
          </a:p>
          <a:p>
            <a:r>
              <a:rPr lang="de-DE" dirty="0" err="1" smtClean="0"/>
              <a:t>Str</a:t>
            </a:r>
            <a:r>
              <a:rPr lang="de-DE" dirty="0" smtClean="0"/>
              <a:t> + X	Ausschneiden</a:t>
            </a:r>
          </a:p>
          <a:p>
            <a:r>
              <a:rPr lang="de-DE" dirty="0" smtClean="0"/>
              <a:t>rechte Maustaste </a:t>
            </a:r>
            <a:r>
              <a:rPr lang="de-DE" dirty="0" smtClean="0">
                <a:sym typeface="Wingdings" panose="05000000000000000000" pitchFamily="2" charset="2"/>
              </a:rPr>
              <a:t> Kontextmenü z.B. „Bild Speichern unter“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Präsentation starten 	F5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Präsentation ab aktueller Folie starten	</a:t>
            </a:r>
            <a:r>
              <a:rPr lang="de-DE" dirty="0" err="1" smtClean="0">
                <a:sym typeface="Wingdings" panose="05000000000000000000" pitchFamily="2" charset="2"/>
              </a:rPr>
              <a:t>Shift</a:t>
            </a:r>
            <a:r>
              <a:rPr lang="de-DE" dirty="0" smtClean="0">
                <a:sym typeface="Wingdings" panose="05000000000000000000" pitchFamily="2" charset="2"/>
              </a:rPr>
              <a:t> + F5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Präsentation beenden ESC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A00F-834D-4E92-90BC-3D79CF91111E}" type="datetime1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richtig Präsentieren - Office 2016 - Hegenbarth 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B9C3-C178-4A7D-94E8-E30CB78042B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5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Breitbild</PresentationFormat>
  <Paragraphs>54</Paragraphs>
  <Slides>9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</vt:lpstr>
      <vt:lpstr>richtig Präsentieren</vt:lpstr>
      <vt:lpstr>Folienmaster einrichten</vt:lpstr>
      <vt:lpstr>Animation einrichten</vt:lpstr>
      <vt:lpstr>Kopf- und Fußzeile</vt:lpstr>
      <vt:lpstr>Hintergrundbild</vt:lpstr>
      <vt:lpstr>Animation bearbeiten</vt:lpstr>
      <vt:lpstr>PowerPoint-Präsentation</vt:lpstr>
      <vt:lpstr>Kriterien für eine gute Präsentation</vt:lpstr>
      <vt:lpstr>Tastenkombinationen</vt:lpstr>
    </vt:vector>
  </TitlesOfParts>
  <Company>Goethegymnasium Ilmenau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Präsentieren</dc:title>
  <dc:creator>Udo Hegenbarth</dc:creator>
  <cp:lastModifiedBy>Udo Hegenbarth</cp:lastModifiedBy>
  <cp:revision>10</cp:revision>
  <dcterms:created xsi:type="dcterms:W3CDTF">2019-09-10T13:20:55Z</dcterms:created>
  <dcterms:modified xsi:type="dcterms:W3CDTF">2019-10-22T12:04:05Z</dcterms:modified>
</cp:coreProperties>
</file>